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63" autoAdjust="0"/>
  </p:normalViewPr>
  <p:slideViewPr>
    <p:cSldViewPr snapToGrid="0">
      <p:cViewPr varScale="1">
        <p:scale>
          <a:sx n="67" d="100"/>
          <a:sy n="67" d="100"/>
        </p:scale>
        <p:origin x="6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75992-A10A-4A1F-980B-2B2C68DFBFAE}" type="datetimeFigureOut">
              <a:rPr kumimoji="1" lang="ja-JP" altLang="en-US" smtClean="0"/>
              <a:t>2024/5/2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2D243-8DD3-48AB-BB79-700288C2A6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766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42D243-8DD3-48AB-BB79-700288C2A6D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8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0E3BFF-D53A-81DF-F2C1-5BF2C9398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60AB662-6CFA-2AED-59FF-FB28C5CD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30A4-76BE-4A78-A61C-BA6B94BF404E}" type="datetimeFigureOut">
              <a:rPr kumimoji="1" lang="ja-JP" altLang="en-US" smtClean="0"/>
              <a:t>2024/5/2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A79A00F-2971-53A7-1E59-F9B774DAE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1E38449-F319-4C99-3A8D-951B0AFB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644A5-F46F-4805-8183-6C8BE51BC3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369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6D356EF-3BE7-B812-5F19-92307031D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B38433A-37C7-D382-F721-B782C3446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4FD58A-9504-27F7-9218-9FBB8933D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7C30A4-76BE-4A78-A61C-BA6B94BF404E}" type="datetimeFigureOut">
              <a:rPr kumimoji="1" lang="ja-JP" altLang="en-US" smtClean="0"/>
              <a:t>2024/5/2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792F620-1997-7C1F-3A0A-0FC81C79F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16CF9F9-42C3-5757-557A-031505FAA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8644A5-F46F-4805-8183-6C8BE51BC3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5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89C4505-5CC1-DC17-F7BD-2DFCB82C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08E976A-2F6E-5325-801A-0202BE62FEF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81C2E7D-DF5C-2DA3-363E-98DBF7765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03B0ED-23A3-0F67-1D3D-5195477EA9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7E06372-BFF2-044E-488D-8D34ABF8D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A0D4F8-F74C-5194-481A-51D614DD50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22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F667F16-75AE-093C-2DD1-DB5FF9D49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FDEB84A-57B6-57F5-7BB3-5C72079E6F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5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ABA9777-5CA6-12D1-E4BF-CEE655F84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890C20-AB5F-0E39-585C-6A99861896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FA115D2-E5F3-3EAA-F6D3-21A31DE57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755BF3-92EF-1EF5-B39C-6B3638CB3B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7601D82-4B66-CBB7-C695-87BB8AB4A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A1A7FD0-5235-1F31-2C5A-168F5F2E03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BC5F176-B223-FCEF-A6A0-02670FCA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7A3CC98-4559-5DF5-21A0-6E5496AF8A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FEE088E-7DE5-6DC2-59A4-D8F6C81A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A38BBD-93D1-C266-64A6-615C53423B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7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6C797A4-98FB-41B1-749A-59F497D43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071395-0472-66B1-1C38-E469BA1A99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41D06B9-9B95-32D2-E637-8245D98B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6ADEA8-C922-1052-7006-A45F63FB8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503B7EA-CFD6-F714-A728-C508E1F26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FD080D3-3678-159C-D07D-64D1CF0268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98BE2AF-8D3B-CB39-A4B7-070B7442E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5131622-5169-6DE8-3E5C-8BDEE02F3D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2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016CCDC-19D6-552D-CDAD-7A38CF75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ABA70C1-676D-1D58-E388-8B312C95A4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05097EE-9252-AE5D-1820-D2B835EF4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C9F38BC-1B9C-3514-DD5B-1F0C5F889D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D1F1FCB-5CBE-E353-1A66-1420195A9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FEDE5A7-2994-4014-B0FC-3BFFA4FA34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1D43A2B-A5BF-4855-2F03-E35CEB28A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CD5183-716E-AD9D-2BAD-071C3901C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70698FE-73F4-3DC3-6F88-DB90E2DD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96DA26-BAF9-0A0A-3548-565A6BCB4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1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AB1D8DC-79EF-36C8-9C98-2E679EC87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B5393AE-6D8E-93BC-A488-A893FDC3FA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6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405663F-4543-F7DB-2F7B-E3906F6BB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32C4C0-29A5-EFC3-C919-751A51D69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DBDDFB86-D7FD-D037-BCE1-20C0D785C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FA0B179-C441-6730-A6EB-7E590C840F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4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5B7BFBD-D1A3-9AB5-FD35-9BE219CA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F8CDC3-2082-1D45-E761-709A8577DF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51228B1-AC22-3972-3915-FD85E6EA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98D908F-99F8-F176-B375-8CD3422D6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73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5C3EF4E-DE90-2FDA-80C3-F2147F7FA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263165-C6FF-6BB2-7AE1-C2DA0284F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4C1AECB-AB25-D14D-F4C8-DE34AE9D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04D889-21A8-45EC-1932-424431D836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AF0BACD-0577-D380-AB69-C2A08ABCF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325BD3-9C83-9D60-F633-38E6F5A4B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BDB17BA-71F7-4964-3FD9-82C587DE3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A9E503E-16E1-1F80-489B-C01C8BB3A6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E21D28E-0EF7-6B93-AFF8-B8BC76CF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85F3C6-7122-9CC6-360D-25DB46F7F4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1218776-E4C3-02DD-29E1-4D25353B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C47EAAB-D153-C2BE-9255-1239164DC7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46998E0-37B1-EAB7-569B-BE589DBF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3B479A6-AA95-F2A7-8D05-C44E886B50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DFFEA45-E9EB-3F0D-D5DE-7AD8EFB83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CCF005-5D72-53DA-8176-BB2B2077C5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CD8B071-B53E-1313-51C5-D7A5F7AD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FE3102-8240-449B-E2D7-89010CC87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912AE3C-329B-D48A-0C51-A39C5AA8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E2A826-182B-9416-CE10-52A47ECAA4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E74F5EB-E46A-B66D-FC4B-63388AA7C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70BD69-A92C-2DC1-CFB3-93F5313F61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48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28DD2F6-BC02-3CA2-4D1F-4140BBE59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B80AE0-C263-8C87-CFC3-21A56CDCE0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187202B-CAB2-7F8D-7360-E6AEAA16F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978A0A4-8EF3-7CE3-599F-41D338B6E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7CD0409-A4AE-1978-174F-96C38A79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154ECAD-7F32-238C-9BEC-94ACF1A144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F1BDE42-9A9D-8C23-E4E7-981B555D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C65F23-D5D9-C7AA-F560-18E905AFF2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9EE763C-1911-D362-A8E4-479EAEC3C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2ABFF3E-79DB-4172-B8E4-DF1BE53F2B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237703F-64E7-6218-B5AA-508CCB61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902403-2B13-7EF9-593B-396DF5B9D1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E124E8B-E403-F545-8379-F595D848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9C71E51-2958-4DE5-1240-8F2259C7B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52A6B73-AD06-3693-37DB-71470D4A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3405428-14DC-854C-196E-879ADD45C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8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5567520-1356-F441-6450-8A93F9609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1F5215-BAC3-5DBD-09DA-C2329895C2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21166E0-CD45-BB05-93F8-9D85FC90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93AD322-4991-3BC3-028E-581A3459EA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906980B-66A4-95F7-7D28-B14F67D65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BD173E-899B-70FF-43DE-07AC1E3B4B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01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300D17B-8AA9-3603-C0FF-37D3E3E8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3D33AD-2F52-2170-8D79-8714C98132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CE658A0-FA63-5D91-1D66-3E670050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9FDEF00-B31A-B22C-853E-F67EE11C0F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1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155525A-0682-2F5F-8786-34278FD3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A4823F6-D57B-3CE5-118D-2E9C25049E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23B2562-BF0D-1571-15EB-F054E391B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27F14A-DB94-4A4B-C79B-AF1ED43B7F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8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100D6E0-5F6E-7984-EC8A-9A8D4E09C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0A72AA-B074-CCAE-DF3B-F24AB0D5F1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434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832D3D9-5225-EADD-8AE7-738D8AEBA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C82AE75-4605-A36B-995B-02AC56AFB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887DDE3-6AC8-CE53-7544-9BF3EDB3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CBFA0F5-9203-BDF1-30B3-4E11D4BD0C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46C5F1A-6B01-00F9-3A39-4D27BF2E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912FE32-B1F9-5679-8B5C-5D7B8783C7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882D4BC-22ED-BA69-E34B-762A8B06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49610DF-7F9C-021F-95D9-A162D4E4D1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DA8DF6F0-0D83-3E96-A65D-858C49D26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69F1C68-B3AE-6113-5383-F29F5B4807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0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D3F00CB0-D992-A379-B401-6C0B334F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8AD212-0AE4-B7DD-7EAF-F6A5CE9007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4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FA93FEE-8C6B-F04F-3C0A-02B42B7CD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AB2D13A-5300-AF5B-2BF1-2A3E2CD5F8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6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350CCA4-44EF-567B-3684-EA3DF5CAC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EA2FD5-B2ED-40DB-BC23-899B6A74DC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9571CB8-77CC-6FB2-A18F-760FC6AF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4CC70D5-4279-09B8-AFBC-2057D79D99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A6D33D4D-9C1C-E0B0-9139-DF4EF601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A60703-2FB7-F133-219F-A574D949E2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8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F8EFEDD-60CC-EB2A-9AFF-6EC4E7153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63CE81A-2AE1-96D7-3342-C2349DC90F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98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C79EA41-3B3E-6D01-C186-9BDBCFCF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D37FBEA-58D5-4907-E671-F595677572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BA152DB-7279-0C82-8746-9367F311E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F4F3E4B-859A-C3FC-F399-7994568320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9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46B6F77-7078-484B-E08E-17DDF7AB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F56143-AA74-734A-7EBF-203AA74CB9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5967457E-96B9-200E-220D-171F30F6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30B0DE1-F607-A678-3377-9B6022D93E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7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3F456AE-8709-CF6F-6449-249BC50B3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CED675-B930-ED34-6A82-C6E2DA69AA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7F395A8-D6CB-CCD8-82C7-589B4F02F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8A0384-8D4B-2344-A383-32C87D8437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A100E75-8F7D-BDA4-5F74-58E2F42A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B8E41C-4387-6E68-53D4-7C0947944D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0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7550573-41DB-4B75-279C-F9BE4534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86B5B5-FCBB-8B9C-AC0F-E47C899996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91349D5-ECDA-3FB2-A46F-19F9FC58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272EFF-8ED1-4A5B-6548-972CDD2B1B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4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759C337-ACD7-CA8B-CFB6-06B4CCFB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1956ED6-B214-7EC2-751E-7C36418212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8E7A0B0-2001-015D-2929-1AE1403D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5DA9883-97EE-0920-E530-0763462688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4A88530-18F8-DE06-A17F-E663D13D1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19CBDE3-12A8-E411-3DB3-A64F45954A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B8E873D7-B4DC-0E2B-2EF5-E98BFFFB2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634A6C2-E9EE-9A75-7473-9FCFD96EDE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DE570E0-669E-5CE6-1B0F-17F68B8A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164DAE4-1B46-EF3F-1DC7-5487B4110D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764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C29641A-EB6F-8C6C-9427-CA947F69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E0F8DD-237D-38E1-A9D9-06E2DAA409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92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EC8C7A26-EB5B-BB37-1360-42B05B81C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4DABED5-3330-796F-D6A5-07A368F042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3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DA99001-5EF1-B8ED-3679-3579562CE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98B16A8-5D45-7316-9B87-343EB09FB1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2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83A4DF9-47EA-F06B-0948-7E27B1D7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2D5EFBD-66B4-55EB-02AF-A9E2442E6A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1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5ACCF1B-5CE4-27EE-C433-DDE797F5F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89971D-90B4-AD33-F3DC-96C3C4AF2F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383DEDE-EAB5-52FF-EF57-8369950D5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E4E948C-869D-F1AD-9A6F-451F8C7964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9BAE8BE-3F97-BCFC-55BA-82F501C14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08C990E-7510-4118-B2AB-B49F1AA3CB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4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BD967F9-D41E-0B18-F535-7A1950B9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D509688-0083-8F4E-7AE5-AC908C6D14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6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3FAE561A-A46E-1D1B-8FF7-5FA2EED9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B793D75-61E4-FF26-9711-B37264840C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3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01FAD318-E129-8B1D-9D67-272CC65E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D745E0-FE75-1D56-F14E-42B05C762A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AC6CB84-5E6F-99B5-2205-BA758637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D6A225-F0A9-E613-9B3B-E3578D8ADC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31FF09A-0727-EF46-2060-CD5A41EEF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F865A5D-C5AC-2CCF-94E4-ED57000DD6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8EC95C5E-DF95-65DC-2FDD-15111ED1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5652F0-C7E7-2E85-3216-CA1640F2F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99BE4F80-4BB2-9EF9-7916-9F25C3A6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DC07C3E-3195-46CE-517B-6CBA18687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CD750F3C-9816-DDF0-8F49-E03F61762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163409-DD38-BAF1-3ADE-ABCFFFAC9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72EF482B-EAEC-E585-014F-8824076F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9EF50C7-43A0-A467-8898-64825E608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624193A5-A778-E0B8-C1E7-F5F15308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CCD0820-D846-5209-7EEF-2DB5E91BED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23A75067-7548-6D59-14FA-7B610024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C43A13-3E3E-B4E5-0DB6-5869FC2F66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FF485FAD-E3B3-E171-58EC-71BF662D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972C2C2-8ED8-71A2-E171-5B33EE2C6F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4A26B6BF-3C72-F0B5-CAE0-1F2D96CE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82D81A-CC49-0368-63DE-033986BECA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>
            <a:extLst>
              <a:ext uri="{FF2B5EF4-FFF2-40B4-BE49-F238E27FC236}">
                <a16:creationId xmlns:a16="http://schemas.microsoft.com/office/drawing/2014/main" id="{1EF4926F-D663-E5B8-4578-6F4F87AF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69F0EC8-9D5E-5049-C599-5D5ADFEE8C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81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</Words>
  <Application>Microsoft Office PowerPoint</Application>
  <PresentationFormat>ワイド画面</PresentationFormat>
  <Paragraphs>1</Paragraphs>
  <Slides>96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96</vt:i4>
      </vt:variant>
    </vt:vector>
  </HeadingPairs>
  <TitlesOfParts>
    <vt:vector size="100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Yujiro Imai</dc:creator>
  <cp:lastModifiedBy>Yujiro Imai</cp:lastModifiedBy>
  <cp:revision>2</cp:revision>
  <dcterms:created xsi:type="dcterms:W3CDTF">2024-05-02T10:48:05Z</dcterms:created>
  <dcterms:modified xsi:type="dcterms:W3CDTF">2024-05-02T10:52:04Z</dcterms:modified>
</cp:coreProperties>
</file>